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887F-7BC9-4C6E-A23B-8B596D031535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510D-D9F0-4E3F-BA3A-FE4060E7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887F-7BC9-4C6E-A23B-8B596D031535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510D-D9F0-4E3F-BA3A-FE4060E7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887F-7BC9-4C6E-A23B-8B596D031535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510D-D9F0-4E3F-BA3A-FE4060E7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887F-7BC9-4C6E-A23B-8B596D031535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510D-D9F0-4E3F-BA3A-FE4060E7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887F-7BC9-4C6E-A23B-8B596D031535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510D-D9F0-4E3F-BA3A-FE4060E7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887F-7BC9-4C6E-A23B-8B596D031535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510D-D9F0-4E3F-BA3A-FE4060E7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887F-7BC9-4C6E-A23B-8B596D031535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510D-D9F0-4E3F-BA3A-FE4060E7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887F-7BC9-4C6E-A23B-8B596D031535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510D-D9F0-4E3F-BA3A-FE4060E7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887F-7BC9-4C6E-A23B-8B596D031535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510D-D9F0-4E3F-BA3A-FE4060E7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887F-7BC9-4C6E-A23B-8B596D031535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510D-D9F0-4E3F-BA3A-FE4060E7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887F-7BC9-4C6E-A23B-8B596D031535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510D-D9F0-4E3F-BA3A-FE4060E7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5887F-7BC9-4C6E-A23B-8B596D031535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7510D-D9F0-4E3F-BA3A-FE4060E7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215370" cy="2000264"/>
          </a:xfrm>
        </p:spPr>
        <p:txBody>
          <a:bodyPr>
            <a:noAutofit/>
          </a:bodyPr>
          <a:lstStyle/>
          <a:p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Тип </a:t>
            </a:r>
            <a:br>
              <a:rPr lang="ru-RU" sz="7200" dirty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Плоские черви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Систематика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000240"/>
            <a:ext cx="6400800" cy="3143272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Тип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Плоские черви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Ресничные черви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Сосальщики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Ленточные черви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Класс Ресничные черви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Тигровый </a:t>
            </a:r>
            <a:r>
              <a:rPr lang="ru-RU" sz="2800" b="0" dirty="0" err="1" smtClean="0">
                <a:latin typeface="Times New Roman" pitchFamily="18" charset="0"/>
                <a:cs typeface="Times New Roman" pitchFamily="18" charset="0"/>
              </a:rPr>
              <a:t>псевдоцерос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3328282-32f57b8cddf2cac7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34" y="2643183"/>
            <a:ext cx="3786214" cy="318569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0" dirty="0" err="1" smtClean="0">
                <a:latin typeface="Times New Roman" pitchFamily="18" charset="0"/>
                <a:cs typeface="Times New Roman" pitchFamily="18" charset="0"/>
              </a:rPr>
              <a:t>Желтопятнистый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червь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2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6314" y="2643182"/>
            <a:ext cx="3759198" cy="3143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64291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0" dirty="0" err="1" smtClean="0">
                <a:latin typeface="Times New Roman" pitchFamily="18" charset="0"/>
                <a:cs typeface="Times New Roman" pitchFamily="18" charset="0"/>
              </a:rPr>
              <a:t>ланария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dirty="0" err="1" smtClean="0">
                <a:latin typeface="Times New Roman" pitchFamily="18" charset="0"/>
                <a:cs typeface="Times New Roman" pitchFamily="18" charset="0"/>
              </a:rPr>
              <a:t>дугезия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3328272-9fa3e95f47b3d50c - копия (2)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472" y="1643050"/>
            <a:ext cx="3646632" cy="444343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642918"/>
            <a:ext cx="4041775" cy="639762"/>
          </a:xfrm>
        </p:spPr>
        <p:txBody>
          <a:bodyPr/>
          <a:lstStyle/>
          <a:p>
            <a:pPr algn="ctr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Глазчатая </a:t>
            </a:r>
            <a:r>
              <a:rPr lang="ru-RU" sz="3200" b="0" dirty="0" err="1" smtClean="0">
                <a:latin typeface="Times New Roman" pitchFamily="18" charset="0"/>
                <a:cs typeface="Times New Roman" pitchFamily="18" charset="0"/>
              </a:rPr>
              <a:t>филлидия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3328272-9fa3e95f47b3d50c - копия (3)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6314" y="1643050"/>
            <a:ext cx="3702862" cy="44434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500042"/>
            <a:ext cx="4040188" cy="639762"/>
          </a:xfrm>
        </p:spPr>
        <p:txBody>
          <a:bodyPr/>
          <a:lstStyle/>
          <a:p>
            <a:pPr algn="ctr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Ржавый </a:t>
            </a:r>
            <a:r>
              <a:rPr lang="ru-RU" sz="3200" b="0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0" dirty="0" err="1" smtClean="0">
                <a:latin typeface="Times New Roman" pitchFamily="18" charset="0"/>
                <a:cs typeface="Times New Roman" pitchFamily="18" charset="0"/>
              </a:rPr>
              <a:t>севдоцерос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500042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Золотистая </a:t>
            </a:r>
            <a:r>
              <a:rPr lang="ru-RU" sz="3200" b="0" dirty="0" err="1" smtClean="0">
                <a:latin typeface="Times New Roman" pitchFamily="18" charset="0"/>
                <a:cs typeface="Times New Roman" pitchFamily="18" charset="0"/>
              </a:rPr>
              <a:t>Юнгия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3328272-9fa3e95f47b3d50c - копия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857752" y="1428736"/>
            <a:ext cx="3571900" cy="4449738"/>
          </a:xfrm>
        </p:spPr>
      </p:pic>
      <p:pic>
        <p:nvPicPr>
          <p:cNvPr id="2050" name="Picture 2" descr="C:\Users\Lera1\Desktop\11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8145" y="1500174"/>
            <a:ext cx="3636636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Класс Сосальщики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Двуустка кошачья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2й2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596" y="2569568"/>
            <a:ext cx="3963928" cy="350263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0" dirty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истосома 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чсм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3438" y="2571744"/>
            <a:ext cx="4196514" cy="35004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500042"/>
            <a:ext cx="4040188" cy="639762"/>
          </a:xfrm>
        </p:spPr>
        <p:txBody>
          <a:bodyPr/>
          <a:lstStyle/>
          <a:p>
            <a:pPr algn="ctr"/>
            <a:r>
              <a:rPr lang="ru-RU" b="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егочной сосальщик 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3645fdd2288f1aad25aa93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34" y="1714488"/>
            <a:ext cx="4040188" cy="390906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500042"/>
            <a:ext cx="4041775" cy="639762"/>
          </a:xfrm>
        </p:spPr>
        <p:txBody>
          <a:bodyPr/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Печеночная двуустка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331x252_K3VTSidm8plviuPJKDSYg0GKlwmUF16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43504" y="1643050"/>
            <a:ext cx="3500462" cy="39290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Класс Ленточные черви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Широкий лентец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впро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020" y="2428868"/>
            <a:ext cx="3748717" cy="335758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Эхинокок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pic>
        <p:nvPicPr>
          <p:cNvPr id="8" name="Содержимое 7" descr="эх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72066" y="2428868"/>
            <a:ext cx="3220553" cy="34085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цепень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5720" y="1500174"/>
            <a:ext cx="3655882" cy="458631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571480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виной цепень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св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57752" y="1500174"/>
            <a:ext cx="3650346" cy="4500594"/>
          </a:xfrm>
        </p:spPr>
      </p:pic>
      <p:sp>
        <p:nvSpPr>
          <p:cNvPr id="7" name="Заголовок 1"/>
          <p:cNvSpPr>
            <a:spLocks noGrp="1"/>
          </p:cNvSpPr>
          <p:nvPr>
            <p:ph type="body" idx="1"/>
          </p:nvPr>
        </p:nvSpPr>
        <p:spPr>
          <a:xfrm>
            <a:off x="428625" y="571500"/>
            <a:ext cx="4040188" cy="639763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Бычий цепень 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8601C765F2DB4D832BA86FE76CDD2C" ma:contentTypeVersion="0" ma:contentTypeDescription="Создание документа." ma:contentTypeScope="" ma:versionID="fdbc2b929c05273eee0c3ce94c5d81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8842D86-0CFC-4D4B-938D-FC876F96DAB0}"/>
</file>

<file path=customXml/itemProps2.xml><?xml version="1.0" encoding="utf-8"?>
<ds:datastoreItem xmlns:ds="http://schemas.openxmlformats.org/officeDocument/2006/customXml" ds:itemID="{E3C5D03B-BFB5-45A9-8DAF-339509D19A16}"/>
</file>

<file path=customXml/itemProps3.xml><?xml version="1.0" encoding="utf-8"?>
<ds:datastoreItem xmlns:ds="http://schemas.openxmlformats.org/officeDocument/2006/customXml" ds:itemID="{1C4CF50D-E8FE-4B1C-BC37-C41E7298CBAF}"/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48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Тип  Плоские черви</vt:lpstr>
      <vt:lpstr>Систематика</vt:lpstr>
      <vt:lpstr>Класс Ресничные черви </vt:lpstr>
      <vt:lpstr>Слайд 4</vt:lpstr>
      <vt:lpstr>Слайд 5</vt:lpstr>
      <vt:lpstr>Класс Сосальщики </vt:lpstr>
      <vt:lpstr>Слайд 7</vt:lpstr>
      <vt:lpstr>Класс Ленточные черви 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Lera1</dc:creator>
  <cp:lastModifiedBy>Lera1</cp:lastModifiedBy>
  <cp:revision>12</cp:revision>
  <dcterms:created xsi:type="dcterms:W3CDTF">2014-02-28T10:35:17Z</dcterms:created>
  <dcterms:modified xsi:type="dcterms:W3CDTF">2014-02-28T12:14:02Z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0x010100378601C765F2DB4D832BA86FE76CDD2C</vt:lpwstr>
  </property>
</Properties>
</file>